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9" r:id="rId3"/>
    <p:sldId id="329" r:id="rId4"/>
    <p:sldId id="384" r:id="rId5"/>
    <p:sldId id="351" r:id="rId6"/>
    <p:sldId id="331" r:id="rId7"/>
    <p:sldId id="337" r:id="rId8"/>
    <p:sldId id="319" r:id="rId9"/>
    <p:sldId id="310" r:id="rId10"/>
    <p:sldId id="396" r:id="rId11"/>
    <p:sldId id="395" r:id="rId12"/>
    <p:sldId id="394" r:id="rId13"/>
    <p:sldId id="393" r:id="rId14"/>
    <p:sldId id="392" r:id="rId15"/>
    <p:sldId id="391" r:id="rId16"/>
    <p:sldId id="326" r:id="rId17"/>
    <p:sldId id="327" r:id="rId18"/>
    <p:sldId id="397" r:id="rId19"/>
    <p:sldId id="398" r:id="rId20"/>
    <p:sldId id="330" r:id="rId21"/>
    <p:sldId id="399" r:id="rId22"/>
    <p:sldId id="338" r:id="rId23"/>
    <p:sldId id="388" r:id="rId24"/>
    <p:sldId id="333" r:id="rId25"/>
    <p:sldId id="387" r:id="rId26"/>
    <p:sldId id="339" r:id="rId27"/>
    <p:sldId id="341" r:id="rId28"/>
    <p:sldId id="340" r:id="rId29"/>
    <p:sldId id="385" r:id="rId30"/>
    <p:sldId id="343" r:id="rId31"/>
    <p:sldId id="380" r:id="rId32"/>
    <p:sldId id="344" r:id="rId33"/>
    <p:sldId id="386" r:id="rId34"/>
    <p:sldId id="345" r:id="rId35"/>
    <p:sldId id="348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6" autoAdjust="0"/>
    <p:restoredTop sz="93724" autoAdjust="0"/>
  </p:normalViewPr>
  <p:slideViewPr>
    <p:cSldViewPr>
      <p:cViewPr varScale="1">
        <p:scale>
          <a:sx n="112" d="100"/>
          <a:sy n="112" d="100"/>
        </p:scale>
        <p:origin x="14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2019. 12. 10.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eongmo-j/ChemicalManagementApplication/blob/master/&#52572;&#51333;&#49328;&#52636;&#47932;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yeongmo-j/ChemicalManagementApplication/blob/master/&#52572;&#51333;&#49328;&#52636;&#47932;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eongmo-j/ChemicalManagementApplication/blob/master/&#52572;&#51333;&#49328;&#52636;&#47932;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yeongmo-j/ChemicalManagementApplication/blob/master/&#52572;&#51333;&#49328;&#52636;&#47932;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yeongmo-j/ChemicalManagementApplication/blob/master/&#52572;&#51333;&#49328;&#52636;&#47932;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yeongmo-j/ChemicalManagementApplication/blob/master/&#52572;&#51333;&#49328;&#52636;&#47932;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yeongmo-j/ChemicalManagementApplication/blob/master/&#52572;&#51333;&#49328;&#52636;&#47932;/4_Software%20Architecture%20Documentation/Software%20Architecture%20Documentation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yeongmo-j/ChemicalManagementApplication/blob/master/%EC%B5%9C%EC%A2%85%EC%82%B0%EC%B6%9C%EB%AC%BC/4_Software%20Architecture%20Documentation/Entity%20Class%20Diagram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Entity%20Relationship%20Diagram.erw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raw/master/%EC%B5%9C%EC%A2%85%EC%82%B0%EC%B6%9C%EB%AC%BC/5_Implementation%20Model/UC2_my%20Lab%20%EC%9E%AC%EA%B3%A0%20%EC%86%8C%EC%A7%84%20%EC%95%BD%ED%92%88%20%EA%B4%80%EB%A6%AC.mp4" TargetMode="External"/><Relationship Id="rId2" Type="http://schemas.openxmlformats.org/officeDocument/2006/relationships/hyperlink" Target="https://github.com/yeongmo-j/ChemicalManagementApplication/raw/master/%EC%B5%9C%EC%A2%85%EC%82%B0%EC%B6%9C%EB%AC%BC/5_Implementation%20Model/UC1_my%20Lab%20%EC%95%BD%ED%92%88%20%EB%B3%B4%EA%B4%80%20%EC%9E%A5%EC%86%8C%20%EA%B4%80%EB%A6%AC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eongmo-j/ChemicalManagementApplication/raw/master/%EC%B5%9C%EC%A2%85%EC%82%B0%EC%B6%9C%EB%AC%BC/5_Implementation%20Model/UC5_my%20Lab%20%EC%95%BD%ED%92%88%20%EC%82%AC%EC%9A%A9%EC%97%90%20%EB%94%B0%EB%A5%B8%20%EC%95%8C%EB%A6%BC.mp4" TargetMode="External"/><Relationship Id="rId5" Type="http://schemas.openxmlformats.org/officeDocument/2006/relationships/hyperlink" Target="https://github.com/yeongmo-j/ChemicalManagementApplication/raw/master/%EC%B5%9C%EC%A2%85%EC%82%B0%EC%B6%9C%EB%AC%BC/5_Implementation%20Model/UC4_my%20Lab%20%EA%B8%B0%EA%B8%B0%20%EA%B4%80%EB%A6%AC.mp4" TargetMode="External"/><Relationship Id="rId4" Type="http://schemas.openxmlformats.org/officeDocument/2006/relationships/hyperlink" Target="https://github.com/yeongmo-j/ChemicalManagementApplication/raw/master/%EC%B5%9C%EC%A2%85%EC%82%B0%EC%B6%9C%EB%AC%BC/5_Implementation%20Model/UC3_my%20Lab%20%EB%A9%A4%EB%B2%84%20%EA%B4%80%EB%A6%AC.mp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yeongmo-j/ChemicalManagementApplication/raw/master/%EC%B5%9C%EC%A2%85%EC%82%B0%EC%B6%9C%EB%AC%BC/1_%ED%94%84%EB%A1%9C%EC%A0%9D%ED%8A%B8%20%EA%B0%9C%EB%B0%9C%20%EB%B0%B0%EA%B2%BD/%ED%94%84%EB%A1%9C%EC%A0%9D%ED%8A%B8%20%EC%88%98%ED%96%89%EA%B3%84%ED%9A%8D%EC%84%9C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yeongmo-j/ChemicalManagementApplication/raw/master/%EC%B5%9C%EC%A2%85%EC%82%B0%EC%B6%9C%EB%AC%BC/6_Test/Test%20Case_Test%20Result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MP.xls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SP%20Sheet.xls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tree/master/%EC%B5%9C%EC%A2%85%EC%82%B0%EC%B6%9C%EB%AC%BC" TargetMode="External"/><Relationship Id="rId2" Type="http://schemas.openxmlformats.org/officeDocument/2006/relationships/hyperlink" Target="http://cscp2.sogang.ac.kr/CSW4010/index.php/2019%EB%85%84_SYLV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yeongmo-j/ChemicalManagementApplication/blob/master/&#52572;&#51333;&#49328;&#52636;&#47932;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91683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/>
              <a:t>SYLVY 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Google Shape;106;p15">
            <a:extLst>
              <a:ext uri="{FF2B5EF4-FFF2-40B4-BE49-F238E27FC236}">
                <a16:creationId xmlns:a16="http://schemas.microsoft.com/office/drawing/2014/main" id="{AC18D1FD-7A3E-4B43-8882-039E7925C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ctr" latinLnBrk="0"/>
            <a:r>
              <a:rPr lang="en-US" altLang="ko-KR" sz="3200">
                <a:solidFill>
                  <a:schemeClr val="tx1"/>
                </a:solidFill>
              </a:rPr>
              <a:t>(3</a:t>
            </a:r>
            <a:r>
              <a:rPr lang="ko-KR" altLang="en-US" sz="3200">
                <a:solidFill>
                  <a:schemeClr val="tx1"/>
                </a:solidFill>
              </a:rPr>
              <a:t>팀</a:t>
            </a:r>
            <a:r>
              <a:rPr lang="en-US" altLang="ko-KR" sz="32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8F67D-C331-4373-AB10-9E1C6B14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6BB24-7CDB-4104-BEF3-CDB4E57C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C934E-1ABB-4459-89EE-A952D2A9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F8A6C0-9FBF-44B2-A925-7120D4B9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61566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1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FB5F2-D6FF-4FF7-A5E6-21F23CD5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2" y="1459943"/>
            <a:ext cx="8653095" cy="4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3F4C2-A443-473F-9824-045F4AA7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6803"/>
            <a:ext cx="8665200" cy="4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CF2C30-A17D-41AD-8BB9-7402DD075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1916" r="35248" b="7086"/>
          <a:stretch/>
        </p:blipFill>
        <p:spPr>
          <a:xfrm>
            <a:off x="3208356" y="1412776"/>
            <a:ext cx="279532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423B7B-64BE-43A7-B810-939501B9F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7" r="34989" b="6202"/>
          <a:stretch/>
        </p:blipFill>
        <p:spPr>
          <a:xfrm>
            <a:off x="6130284" y="1412776"/>
            <a:ext cx="2805421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943420-5CC8-4D86-BC8F-BC46BC914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7" t="1001" r="35038" b="6602"/>
          <a:stretch/>
        </p:blipFill>
        <p:spPr>
          <a:xfrm>
            <a:off x="238516" y="1412776"/>
            <a:ext cx="2843235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1DE5C-C0B8-4261-BD71-EFB60C662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7" t="1399" r="35426" b="6202"/>
          <a:stretch/>
        </p:blipFill>
        <p:spPr>
          <a:xfrm>
            <a:off x="308769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761A86-50A6-491E-A338-99C4CB9F4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459049-B87C-44FA-925E-6D6093B6C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001" r="35038" b="6602"/>
          <a:stretch/>
        </p:blipFill>
        <p:spPr>
          <a:xfrm>
            <a:off x="6132540" y="1412776"/>
            <a:ext cx="283161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E9EFF1-2CB3-491F-AE67-47C9F8D3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2" r="35421" b="7086"/>
          <a:stretch/>
        </p:blipFill>
        <p:spPr>
          <a:xfrm>
            <a:off x="321912" y="1412776"/>
            <a:ext cx="2757582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32DE81-10CE-4E6E-9683-81667A7A0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0" r="35037" b="6601"/>
          <a:stretch/>
        </p:blipFill>
        <p:spPr>
          <a:xfrm>
            <a:off x="3219526" y="1418506"/>
            <a:ext cx="2772982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67A45E-FE9B-475A-91D8-E099F8259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r="34634" b="5201"/>
          <a:stretch/>
        </p:blipFill>
        <p:spPr>
          <a:xfrm>
            <a:off x="6132540" y="1412776"/>
            <a:ext cx="279739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3C3F12-FB93-4535-9470-63DDDB75A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9" t="1399" r="34634" b="6202"/>
          <a:stretch/>
        </p:blipFill>
        <p:spPr>
          <a:xfrm>
            <a:off x="214067" y="1412776"/>
            <a:ext cx="2870073" cy="494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6025EF-790F-4A1A-B38E-6E3F95300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8" r="35037" b="6601"/>
          <a:stretch/>
        </p:blipFill>
        <p:spPr>
          <a:xfrm>
            <a:off x="3199632" y="1412776"/>
            <a:ext cx="2817415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9B9272-9D03-4FD9-B1BC-C5480DAC9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5" t="1000" r="35038" b="6601"/>
          <a:stretch/>
        </p:blipFill>
        <p:spPr>
          <a:xfrm>
            <a:off x="6132539" y="1412776"/>
            <a:ext cx="2772982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AF 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69C0A8-DC90-4FEE-BBD7-73753519E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1" t="935" r="35382" b="6666"/>
          <a:stretch/>
        </p:blipFill>
        <p:spPr>
          <a:xfrm>
            <a:off x="331582" y="1412776"/>
            <a:ext cx="2750169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4EC8CD-E0B5-4A62-8849-29E88EDF9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14EBD2-BC36-4D72-B5FA-34A537CC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380" r="35727" b="7537"/>
          <a:stretch/>
        </p:blipFill>
        <p:spPr>
          <a:xfrm>
            <a:off x="6130283" y="1412776"/>
            <a:ext cx="280592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8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적합성 확인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C0B21A-2263-4459-AFA4-A536D0FE3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t="1000" r="34110" b="1000"/>
          <a:stretch/>
        </p:blipFill>
        <p:spPr>
          <a:xfrm>
            <a:off x="242718" y="1412776"/>
            <a:ext cx="283903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2D6927-FE66-4D50-82D2-B77B82BA2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1000" r="34702" b="1000"/>
          <a:stretch/>
        </p:blipFill>
        <p:spPr>
          <a:xfrm>
            <a:off x="3213017" y="1411263"/>
            <a:ext cx="2786000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5765E6-55A8-4479-B00A-C32F4335E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09" t="1000" r="34394" b="1000"/>
          <a:stretch/>
        </p:blipFill>
        <p:spPr>
          <a:xfrm>
            <a:off x="6130283" y="1411263"/>
            <a:ext cx="285328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Software Architecture Documentation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E29A20-ED2F-A44C-B7AF-8C24D7913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013" y="1268413"/>
            <a:ext cx="795020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BF95F-C48C-714B-9562-1BB3CE849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5" y="1331122"/>
            <a:ext cx="8168429" cy="52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8276B-6AB6-254E-837E-AAE4C58D8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3" y="1700808"/>
            <a:ext cx="8732374" cy="4356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160E1-1BBD-A644-A110-9151CD0A7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626835"/>
            <a:ext cx="361966" cy="2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my</a:t>
            </a:r>
            <a:r>
              <a:rPr lang="ko-KR" altLang="en-US" sz="2800" dirty="0"/>
              <a:t> </a:t>
            </a:r>
            <a:r>
              <a:rPr lang="en-US" altLang="ko-KR" sz="2800" dirty="0"/>
              <a:t>Lab </a:t>
            </a:r>
            <a:r>
              <a:rPr lang="ko-KR" altLang="en-US" sz="2800" dirty="0"/>
              <a:t>약품 보관 장소 관리</a:t>
            </a:r>
            <a:r>
              <a:rPr lang="en-US" altLang="ko-KR" sz="2800" dirty="0"/>
              <a:t>: </a:t>
            </a:r>
            <a:r>
              <a:rPr lang="ko-KR" altLang="en-US" sz="2800" dirty="0"/>
              <a:t>약품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5B3AC-66EB-4F78-9C2B-3B1713A8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62" y="1196752"/>
            <a:ext cx="5684276" cy="56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8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4177747" cy="33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u="sng" dirty="0">
              <a:solidFill>
                <a:srgbClr val="00B0F0"/>
              </a:solidFill>
              <a:hlinkClick r:id="rId2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UC1_ 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UC2_my Lab </a:t>
            </a:r>
            <a:r>
              <a:rPr lang="ko-KR" altLang="en-US" u="sng" dirty="0">
                <a:solidFill>
                  <a:srgbClr val="00B0F0"/>
                </a:solidFill>
                <a:hlinkClick r:id="rId3"/>
              </a:rPr>
              <a:t>재고 소진 약품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4"/>
              </a:rPr>
              <a:t>UC3_my Lab </a:t>
            </a:r>
            <a:r>
              <a:rPr lang="ko-KR" altLang="en-US" u="sng" dirty="0">
                <a:solidFill>
                  <a:srgbClr val="00B0F0"/>
                </a:solidFill>
                <a:hlinkClick r:id="rId4"/>
              </a:rPr>
              <a:t>멤버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5"/>
              </a:rPr>
              <a:t>UC4_my Lab </a:t>
            </a:r>
            <a:r>
              <a:rPr lang="ko-KR" altLang="en-US" u="sng" dirty="0">
                <a:solidFill>
                  <a:srgbClr val="00B0F0"/>
                </a:solidFill>
                <a:hlinkClick r:id="rId5"/>
              </a:rPr>
              <a:t>기기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6"/>
              </a:rPr>
              <a:t>UC5_my Lab </a:t>
            </a:r>
            <a:r>
              <a:rPr lang="ko-KR" altLang="en-US" u="sng" dirty="0">
                <a:solidFill>
                  <a:srgbClr val="00B0F0"/>
                </a:solidFill>
                <a:hlinkClick r:id="rId6"/>
              </a:rPr>
              <a:t>약품 사용에 따른 알림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CD9D1-7A8E-4C44-984D-C158D425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9" y="1484784"/>
            <a:ext cx="8293402" cy="5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hlinkClick r:id="rId2"/>
              </a:rPr>
              <a:t>프로젝트 개발 </a:t>
            </a:r>
            <a:r>
              <a:rPr lang="ko-KR" altLang="en-US" sz="3200" dirty="0">
                <a:hlinkClick r:id="rId2"/>
              </a:rPr>
              <a:t>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1856BE-06AF-421E-9229-F312DB65D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0" t="30141" r="28930" b="15002"/>
          <a:stretch/>
        </p:blipFill>
        <p:spPr>
          <a:xfrm>
            <a:off x="863588" y="1261534"/>
            <a:ext cx="7416824" cy="54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 </a:t>
            </a:r>
            <a:r>
              <a:rPr u="sng" dirty="0">
                <a:solidFill>
                  <a:srgbClr val="00B0F0"/>
                </a:solidFill>
                <a:hlinkClick r:id="rId2"/>
              </a:rPr>
              <a:t>Test Case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E1CE-CBC2-4B43-9014-3D5A3E10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" y="1304416"/>
            <a:ext cx="8820472" cy="48481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85828"/>
              </p:ext>
            </p:extLst>
          </p:nvPr>
        </p:nvGraphicFramePr>
        <p:xfrm>
          <a:off x="1331640" y="194564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 정보를 수기로 관리하지 않아 효율적이고 정확하게 관리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약품의 재고가 소진되기 전에 미리 주문 시점을 예측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공용으로 사용하는 기기의 사용 시간을 겹치지 않게 예약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약품별 건강검진 시기를 놓치지 않아 질병을 예방</a:t>
            </a:r>
            <a:r>
              <a:rPr lang="ko-KR" altLang="en-US" dirty="0"/>
              <a:t>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8759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명이 함께 프로젝트를 진행하기 위한 시간과 공간 찾기가 어려웠던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프로젝트 개발 경험이 있는 팀원이 적어 </a:t>
            </a:r>
            <a:r>
              <a:rPr lang="en-US" dirty="0"/>
              <a:t>JS, React, CSS</a:t>
            </a:r>
            <a:r>
              <a:rPr lang="ko-KR" altLang="en-US" dirty="0"/>
              <a:t> 등을 배우면서 </a:t>
            </a:r>
            <a:r>
              <a:rPr lang="ko" altLang="en-US" dirty="0"/>
              <a:t>바로 구현해내느라</a:t>
            </a:r>
            <a:r>
              <a:rPr lang="ko-KR" altLang="en-US" dirty="0"/>
              <a:t> 힘들었던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사용법이 익숙하지 않아 작업 상황에 오류가 많았던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Domain Knowledge</a:t>
            </a:r>
            <a:r>
              <a:rPr lang="ko-KR" altLang="en-US" dirty="0"/>
              <a:t>가 필요한 부분이 많아 </a:t>
            </a:r>
            <a:r>
              <a:rPr lang="en-US" altLang="ko-KR" dirty="0"/>
              <a:t>Test Case </a:t>
            </a:r>
            <a:r>
              <a:rPr lang="ko-KR" altLang="en-US" dirty="0"/>
              <a:t>작성 등 </a:t>
            </a:r>
            <a:r>
              <a:rPr lang="en-US" altLang="ko-KR" dirty="0"/>
              <a:t>Domain Knowledge</a:t>
            </a:r>
            <a:r>
              <a:rPr lang="ko-KR" altLang="en-US" dirty="0"/>
              <a:t>까지 따로 공부하느라 어려웠던 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팀플레이를 통해 나름대로 해결할 수 있었던 노하우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팀원들과의 소통을 통해 해결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각자 </a:t>
            </a:r>
            <a:r>
              <a:rPr lang="ko-KR" altLang="en-US" dirty="0" err="1"/>
              <a:t>자신있는</a:t>
            </a:r>
            <a:r>
              <a:rPr lang="ko-KR" altLang="en-US" dirty="0"/>
              <a:t> 분야에 대한 역할 분담을 통해 해결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917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팀 프로젝트를 통해 배운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StarUML</a:t>
            </a:r>
            <a:r>
              <a:rPr lang="en-US" altLang="ko-KR" dirty="0"/>
              <a:t>, </a:t>
            </a:r>
            <a:r>
              <a:rPr lang="en-US" dirty="0" err="1"/>
              <a:t>ERwin</a:t>
            </a:r>
            <a:r>
              <a:rPr lang="en-US" dirty="0"/>
              <a:t> </a:t>
            </a:r>
            <a:r>
              <a:rPr lang="ko-KR" altLang="en-US" dirty="0"/>
              <a:t>등을 활용한 </a:t>
            </a:r>
            <a:r>
              <a:rPr lang="en-US" dirty="0"/>
              <a:t>Use Case, Class, ER Diagram </a:t>
            </a:r>
            <a:r>
              <a:rPr lang="ko-KR" altLang="en-US" dirty="0"/>
              <a:t>작성법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개발팀과 설계팀 간 커뮤니케이션의 중요성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팀 내 확실한 목표 설정의 중요성</a:t>
            </a:r>
            <a:endParaRPr lang="en-US" altLang="ko" dirty="0"/>
          </a:p>
          <a:p>
            <a:pPr lvl="1"/>
            <a:endParaRPr lang="ko-KR" altLang="en-US" dirty="0"/>
          </a:p>
          <a:p>
            <a:r>
              <a:rPr lang="ko-KR" altLang="en-US" sz="2400" dirty="0"/>
              <a:t>아쉬운</a:t>
            </a:r>
            <a:r>
              <a:rPr lang="en-US" altLang="ko-KR" sz="2400" dirty="0"/>
              <a:t> </a:t>
            </a:r>
            <a:r>
              <a:rPr lang="ko-KR" altLang="en-US" sz="2400" dirty="0"/>
              <a:t>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Mobile Application</a:t>
            </a:r>
            <a:r>
              <a:rPr lang="ko-KR" altLang="en-US" dirty="0"/>
              <a:t>이 아닌 </a:t>
            </a:r>
            <a:r>
              <a:rPr lang="en-US" altLang="ko-KR" dirty="0"/>
              <a:t>Web Application</a:t>
            </a:r>
            <a:r>
              <a:rPr lang="ko-KR" altLang="en-US" dirty="0" err="1"/>
              <a:t>으로</a:t>
            </a:r>
            <a:r>
              <a:rPr lang="ko-KR" altLang="en-US" dirty="0"/>
              <a:t> 개발한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더 다양한 종류의 약품들로 실험해보지 못한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수정 사항이 많아지면서 설계 문서 상의 수정 사항도 많아졌던 점</a:t>
            </a:r>
            <a:endParaRPr lang="en-US" altLang="ko-KR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CE7C6-1C03-5441-8E97-0BEAB959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517650"/>
            <a:ext cx="5803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프로젝트 팀원 작업일지</a:t>
            </a:r>
            <a:r>
              <a:rPr lang="en-US" altLang="ko-KR" dirty="0">
                <a:hlinkClick r:id="rId2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829.33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평균 </a:t>
            </a:r>
            <a:r>
              <a:rPr lang="ko-KR" altLang="en-US" dirty="0" err="1"/>
              <a:t>개발시간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138.22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 dirty="0" err="1"/>
              <a:t>개발시간</a:t>
            </a:r>
            <a:endParaRPr lang="en-US" altLang="ko-KR" dirty="0"/>
          </a:p>
          <a:p>
            <a:pPr lvl="2"/>
            <a:r>
              <a:rPr lang="ko-KR" altLang="en-US" dirty="0"/>
              <a:t>정영모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141.5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이은무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문혁주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강주영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153.5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이한빈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134.5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김지수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158.33</a:t>
            </a:r>
            <a:r>
              <a:rPr lang="ko-KR" altLang="en-US" dirty="0"/>
              <a:t> 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SYLVY </a:t>
            </a:r>
            <a:r>
              <a:rPr lang="ko-KR" altLang="en-US" dirty="0">
                <a:hlinkClick r:id="rId2"/>
              </a:rPr>
              <a:t>중간 산출물 </a:t>
            </a:r>
            <a:r>
              <a:rPr lang="en-US" altLang="ko-KR" dirty="0">
                <a:hlinkClick r:id="rId2"/>
              </a:rPr>
              <a:t>wiki </a:t>
            </a:r>
            <a:r>
              <a:rPr lang="ko-KR" altLang="en-US" dirty="0">
                <a:hlinkClick r:id="rId2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 err="1"/>
              <a:t>최종산출물</a:t>
            </a:r>
            <a:r>
              <a:rPr lang="ko-KR" altLang="en-US" dirty="0"/>
              <a:t>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SYLVY </a:t>
            </a:r>
            <a:r>
              <a:rPr lang="ko-KR" altLang="en-US" dirty="0">
                <a:hlinkClick r:id="rId3"/>
              </a:rPr>
              <a:t>최종 산출물 </a:t>
            </a:r>
            <a:r>
              <a:rPr lang="en-US" altLang="ko-KR" dirty="0">
                <a:hlinkClick r:id="rId3"/>
              </a:rPr>
              <a:t>Git Hub </a:t>
            </a:r>
            <a:r>
              <a:rPr lang="ko-KR" altLang="en-US" dirty="0">
                <a:hlinkClick r:id="rId3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en-US" altLang="ko-KR" sz="1400" dirty="0"/>
              <a:t>IDE &amp; Tools : </a:t>
            </a:r>
          </a:p>
          <a:p>
            <a:pPr marL="914400" lvl="2" indent="0">
              <a:buNone/>
            </a:pPr>
            <a:r>
              <a:rPr lang="en-US" altLang="ko-KR" sz="1400" dirty="0"/>
              <a:t>1. Eclipse Photon Release (4.8.0)</a:t>
            </a:r>
          </a:p>
          <a:p>
            <a:pPr marL="914400" lvl="2" indent="0">
              <a:buNone/>
            </a:pPr>
            <a:r>
              <a:rPr lang="en-US" altLang="ko-KR" sz="1400" dirty="0"/>
              <a:t>2. Visual Studio Code 1.39.0</a:t>
            </a:r>
          </a:p>
          <a:p>
            <a:pPr lvl="1"/>
            <a:r>
              <a:rPr lang="en-US" altLang="ko-KR" sz="1400" dirty="0"/>
              <a:t>Framework / Library : </a:t>
            </a:r>
          </a:p>
          <a:p>
            <a:pPr marL="914400" lvl="2" indent="0">
              <a:buNone/>
            </a:pPr>
            <a:r>
              <a:rPr lang="en-US" altLang="ko-KR" sz="1400" dirty="0"/>
              <a:t>1. Spring boot 2.1.4</a:t>
            </a:r>
          </a:p>
          <a:p>
            <a:pPr marL="914400" lvl="2" indent="0">
              <a:buNone/>
            </a:pPr>
            <a:r>
              <a:rPr lang="en-US" altLang="ko-KR" sz="1400" dirty="0"/>
              <a:t>2. React 16.8.6</a:t>
            </a:r>
          </a:p>
          <a:p>
            <a:pPr marL="914400" lvl="2" indent="0">
              <a:buNone/>
            </a:pPr>
            <a:r>
              <a:rPr lang="en-US" altLang="ko-KR" sz="1400" dirty="0"/>
              <a:t>3. Flask 1.1.1</a:t>
            </a:r>
          </a:p>
          <a:p>
            <a:pPr lvl="1"/>
            <a:r>
              <a:rPr lang="en-US" altLang="ko-KR" sz="1400" dirty="0"/>
              <a:t>Database : AWS RDB (MySQL)</a:t>
            </a:r>
          </a:p>
          <a:p>
            <a:pPr lvl="1"/>
            <a:r>
              <a:rPr lang="en-US" altLang="ko-KR" sz="1400" dirty="0"/>
              <a:t>UML </a:t>
            </a:r>
            <a:r>
              <a:rPr lang="ko-KR" altLang="en-US" sz="1400" dirty="0"/>
              <a:t>모델링 도구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StarUML</a:t>
            </a:r>
            <a:r>
              <a:rPr lang="en-US" altLang="ko-KR" sz="1400" dirty="0"/>
              <a:t> 3.1.0, </a:t>
            </a:r>
            <a:r>
              <a:rPr lang="en-US" altLang="ko-KR" sz="1400" dirty="0" err="1"/>
              <a:t>ERwin</a:t>
            </a:r>
            <a:r>
              <a:rPr lang="ko-KR" altLang="en-US" sz="1400" dirty="0"/>
              <a:t> </a:t>
            </a:r>
            <a:r>
              <a:rPr lang="en-US" altLang="ko-KR" sz="1400" dirty="0"/>
              <a:t>7.2.2110.7</a:t>
            </a:r>
          </a:p>
          <a:p>
            <a:pPr lvl="1"/>
            <a:r>
              <a:rPr lang="ko-KR" altLang="en-US" sz="1400" dirty="0"/>
              <a:t>개발 소스 공유 및 버전 관리</a:t>
            </a:r>
            <a:r>
              <a:rPr lang="en-US" altLang="ko-KR" sz="1400" dirty="0"/>
              <a:t>: GitHub, Google </a:t>
            </a:r>
            <a:r>
              <a:rPr lang="ko-KR" altLang="en-US" sz="1400" dirty="0"/>
              <a:t>드라이브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C831F1-F377-46C4-A60E-7F6F4E7D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r="6823" b="7361"/>
          <a:stretch/>
        </p:blipFill>
        <p:spPr>
          <a:xfrm>
            <a:off x="738892" y="1392841"/>
            <a:ext cx="7666216" cy="5328634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E3CFDEAE-6D1C-47AD-B934-0C4C892C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E75A9-22B7-49F0-BCCC-EB1CFAB3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67" y="1459136"/>
            <a:ext cx="8665865" cy="44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7851</TotalTime>
  <Words>669</Words>
  <Application>Microsoft Macintosh PowerPoint</Application>
  <PresentationFormat>화면 슬라이드 쇼(4:3)</PresentationFormat>
  <Paragraphs>145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SYLVY </vt:lpstr>
      <vt:lpstr>PowerPoint 프레젠테이션</vt:lpstr>
      <vt:lpstr>프로젝트 개발 배경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my Lab 약품 보관 장소 관리 – 장소 추가 GUI</vt:lpstr>
      <vt:lpstr>my Lab 약품 보관 장소 관리 – 약품 추가 GUI</vt:lpstr>
      <vt:lpstr>my Lab 약품 보관 장소 관리 – 약품 추가 GUI</vt:lpstr>
      <vt:lpstr>my Lab 약품 보관 장소 관리 – 약품 추가 GUI</vt:lpstr>
      <vt:lpstr>my Lab 약품 보관 장소 관리 – 약품 추가 AF GUI</vt:lpstr>
      <vt:lpstr>my Lab 약품 보관 장소 관리 – 장소 적합성 확인 GUI</vt:lpstr>
      <vt:lpstr>PowerPoint 프레젠테이션</vt:lpstr>
      <vt:lpstr>Software Architecture Documentation</vt:lpstr>
      <vt:lpstr>Entity Class Diagram</vt:lpstr>
      <vt:lpstr>Entity Relationship Diagram</vt:lpstr>
      <vt:lpstr>my Lab 약품 보관 장소 관리: 약품 추가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my Lab 약품 보관 장소 관리 Test Case</vt:lpstr>
      <vt:lpstr>테스트 결과 현황</vt:lpstr>
      <vt:lpstr>본 Application이 제공하는 Benefit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정영모</cp:lastModifiedBy>
  <cp:revision>539</cp:revision>
  <cp:lastPrinted>2012-12-19T08:26:52Z</cp:lastPrinted>
  <dcterms:created xsi:type="dcterms:W3CDTF">2012-10-10T06:20:37Z</dcterms:created>
  <dcterms:modified xsi:type="dcterms:W3CDTF">2019-12-10T03:40:07Z</dcterms:modified>
</cp:coreProperties>
</file>